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9" r:id="rId4"/>
  </p:sldMasterIdLst>
  <p:notesMasterIdLst>
    <p:notesMasterId r:id="rId6"/>
  </p:notesMasterIdLst>
  <p:sldIdLst>
    <p:sldId id="276" r:id="rId5"/>
  </p:sldIdLst>
  <p:sldSz cx="5145088" cy="5143500"/>
  <p:notesSz cx="6858000" cy="9144000"/>
  <p:embeddedFontLst>
    <p:embeddedFont>
      <p:font typeface="Arial Black" panose="020B0604020202020204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EC Square Sans Pro Extra Black" panose="02000506040000020004" pitchFamily="2" charset="0"/>
      <p:bold r:id="rId12"/>
      <p:italic r:id="rId13"/>
      <p:boldItalic r:id="rId14"/>
    </p:embeddedFont>
    <p:embeddedFont>
      <p:font typeface="Open Sans" panose="020B0606030504020204" pitchFamily="34" charset="0"/>
      <p:regular r:id="rId15"/>
      <p:bold r:id="rId16"/>
      <p:italic r:id="rId17"/>
      <p:boldItalic r:id="rId18"/>
    </p:embeddedFont>
    <p:embeddedFont>
      <p:font typeface="Roboto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1pPr>
    <a:lvl2pPr marL="3428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2pPr>
    <a:lvl3pPr marL="685685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3pPr>
    <a:lvl4pPr marL="1028528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4pPr>
    <a:lvl5pPr marL="1371371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5pPr>
    <a:lvl6pPr marL="1714213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6pPr>
    <a:lvl7pPr marL="2057057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7pPr>
    <a:lvl8pPr marL="2399899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8pPr>
    <a:lvl9pPr marL="2742742" algn="l" defTabSz="685685" rtl="0" eaLnBrk="1" latinLnBrk="0" hangingPunct="1">
      <a:defRPr sz="13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392"/>
    <a:srgbClr val="2C389B"/>
    <a:srgbClr val="F468A3"/>
    <a:srgbClr val="1D726F"/>
    <a:srgbClr val="01B23B"/>
    <a:srgbClr val="303F9F"/>
    <a:srgbClr val="FF6F00"/>
    <a:srgbClr val="CFE8E6"/>
    <a:srgbClr val="C9E9E7"/>
    <a:srgbClr val="BED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2"/>
  </p:normalViewPr>
  <p:slideViewPr>
    <p:cSldViewPr snapToGrid="0" snapToObjects="1">
      <p:cViewPr varScale="1">
        <p:scale>
          <a:sx n="158" d="100"/>
          <a:sy n="158" d="100"/>
        </p:scale>
        <p:origin x="34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9044C-A887-4544-9D63-717F219077B1}" type="datetimeFigureOut">
              <a:t>16/01/2025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88FA3-62FF-3645-8A09-9287F79DC5E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85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9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91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487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983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479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974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470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966" algn="l" defTabSz="342991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A5DFED-5240-E847-A444-AE59CC7B34C9}"/>
              </a:ext>
            </a:extLst>
          </p:cNvPr>
          <p:cNvSpPr txBox="1"/>
          <p:nvPr userDrawn="1"/>
        </p:nvSpPr>
        <p:spPr>
          <a:xfrm>
            <a:off x="343923" y="366738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5D6DA1E-81E7-9044-BF23-243B6F4638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448821">
            <a:off x="2938505" y="3111816"/>
            <a:ext cx="1492183" cy="1492183"/>
          </a:xfrm>
          <a:prstGeom prst="rect">
            <a:avLst/>
          </a:prstGeom>
        </p:spPr>
      </p:pic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515F81D4-7E85-5747-869F-DDE3A74A2E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20827250">
            <a:off x="2859738" y="3573734"/>
            <a:ext cx="1576776" cy="24256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Başvurular</a:t>
            </a:r>
            <a:endParaRPr lang="en-GB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23AC6B07-408E-7649-84B4-10D2B81C46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20827250">
            <a:off x="2641668" y="3832958"/>
            <a:ext cx="2107168" cy="242198"/>
          </a:xfrm>
          <a:prstGeom prst="rect">
            <a:avLst/>
          </a:prstGeom>
          <a:solidFill>
            <a:srgbClr val="FFE52E"/>
          </a:solidFill>
        </p:spPr>
        <p:txBody>
          <a:bodyPr lIns="0" tIns="36000" rIns="0" bIns="0" anchor="ctr" anchorCtr="0"/>
          <a:lstStyle>
            <a:lvl1pPr marL="0" indent="0" algn="ctr">
              <a:spcBef>
                <a:spcPts val="0"/>
              </a:spcBef>
              <a:buFontTx/>
              <a:buNone/>
              <a:defRPr sz="1450" b="1" i="0" cap="all" spc="50" baseline="0">
                <a:solidFill>
                  <a:srgbClr val="27439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2pPr>
            <a:lvl3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3pPr>
            <a:lvl4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4pPr>
            <a:lvl5pPr indent="0">
              <a:buFontTx/>
              <a:buNone/>
              <a:defRPr sz="2300" cap="all" baseline="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5pPr>
          </a:lstStyle>
          <a:p>
            <a:pPr lvl="0"/>
            <a:r>
              <a:rPr lang="fr-FR"/>
              <a:t>02/04’de açılıyor</a:t>
            </a:r>
            <a:endParaRPr lang="en-GB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D6AAE35-EC3F-77A5-293A-D4DC402397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645" y="187693"/>
            <a:ext cx="770874" cy="466110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97E881F9-805E-5F04-9F2D-CF619249DCE8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129733" y="34515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BE" sz="700" b="0" i="0"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© Avrupa Birliği 2025 – Shutterstock</a:t>
            </a:r>
            <a:endParaRPr lang="fr-FR" sz="700" b="0" i="0"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3FA4A4-33D5-E790-A4C8-749D90515E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5945" y="854913"/>
            <a:ext cx="3500353" cy="749859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2500" b="1" i="0" baseline="0">
                <a:solidFill>
                  <a:schemeClr val="bg1"/>
                </a:solidFill>
                <a:effectLst>
                  <a:outerShdw blurRad="331621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1450" indent="0">
              <a:buNone/>
              <a:defRPr sz="2400" b="1" i="0" baseline="0">
                <a:latin typeface="Roboto" pitchFamily="2" charset="0"/>
              </a:defRPr>
            </a:lvl2pPr>
            <a:lvl3pPr marL="342900" indent="0">
              <a:buNone/>
              <a:defRPr sz="2400" b="1" i="0" baseline="0">
                <a:latin typeface="Roboto" pitchFamily="2" charset="0"/>
              </a:defRPr>
            </a:lvl3pPr>
            <a:lvl4pPr marL="514350" indent="0">
              <a:buNone/>
              <a:defRPr sz="2400" b="1" i="0" baseline="0">
                <a:latin typeface="Roboto" pitchFamily="2" charset="0"/>
              </a:defRPr>
            </a:lvl4pPr>
            <a:lvl5pPr marL="685800" indent="0">
              <a:buNone/>
              <a:defRPr sz="2400" b="1" i="0" baseline="0">
                <a:latin typeface="Roboto" pitchFamily="2" charset="0"/>
              </a:defRPr>
            </a:lvl5pPr>
          </a:lstStyle>
          <a:p>
            <a:pPr lvl="0"/>
            <a:r>
              <a:rPr lang="fr-FR"/>
              <a:t>Yeni dostluklar </a:t>
            </a:r>
            <a:br>
              <a:rPr lang="fr-FR"/>
            </a:br>
            <a:r>
              <a:rPr lang="fr-FR"/>
              <a:t>burada başlar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76BC307-01EB-413E-5DA1-8B6E69BAA1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70721"/>
          <a:stretch/>
        </p:blipFill>
        <p:spPr>
          <a:xfrm>
            <a:off x="4568825" y="192254"/>
            <a:ext cx="387019" cy="243098"/>
          </a:xfrm>
          <a:prstGeom prst="rect">
            <a:avLst/>
          </a:prstGeom>
        </p:spPr>
      </p:pic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28B4F660-1DA2-AA15-051D-0D386C588323}"/>
              </a:ext>
            </a:extLst>
          </p:cNvPr>
          <p:cNvSpPr txBox="1">
            <a:spLocks/>
          </p:cNvSpPr>
          <p:nvPr userDrawn="1"/>
        </p:nvSpPr>
        <p:spPr>
          <a:xfrm>
            <a:off x="2649999" y="282455"/>
            <a:ext cx="1895157" cy="135549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34290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75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1714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3429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51435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685800" indent="0" algn="ctr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None/>
              <a:defRPr sz="800" b="1" i="0" kern="1200" baseline="0">
                <a:solidFill>
                  <a:schemeClr val="bg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9429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44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8587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57325" indent="-85725" algn="l" defTabSz="342900" rtl="0" eaLnBrk="1" latinLnBrk="0" hangingPunct="1">
              <a:lnSpc>
                <a:spcPct val="90000"/>
              </a:lnSpc>
              <a:spcBef>
                <a:spcPts val="188"/>
              </a:spcBef>
              <a:buFont typeface="Arial" panose="020B0604020202020204" pitchFamily="34" charset="0"/>
              <a:buChar char="•"/>
              <a:defRPr sz="6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BE" sz="800" b="1" i="0" kern="800" cap="all" spc="50" baseline="0">
                <a:latin typeface="Arial" panose="020B0604020202020204" pitchFamily="34" charset="0"/>
                <a:ea typeface="Roboto Lt" pitchFamily="2" charset="0"/>
                <a:cs typeface="Arial" panose="020B0604020202020204" pitchFamily="34" charset="0"/>
              </a:rPr>
              <a:t>Avrupa Birliği</a:t>
            </a:r>
            <a:endParaRPr lang="fr-FR" sz="800" b="1" i="0" kern="800" cap="all" spc="50" baseline="0">
              <a:latin typeface="Arial" panose="020B0604020202020204" pitchFamily="34" charset="0"/>
              <a:ea typeface="Roboto L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DE2DE694-E2A7-E343-1103-FDC74939B6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1357" r="-3664"/>
          <a:stretch/>
        </p:blipFill>
        <p:spPr>
          <a:xfrm>
            <a:off x="169164" y="4136030"/>
            <a:ext cx="1115567" cy="83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DFA9651-2FF0-104E-9A12-C7F79BA276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9" r="9"/>
          <a:stretch/>
        </p:blipFill>
        <p:spPr>
          <a:xfrm>
            <a:off x="0" y="0"/>
            <a:ext cx="5142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725" indent="-85725" algn="l" defTabSz="3429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6793CE2-C6ED-0A71-F1F9-C58EB69718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3C9C4A-AD9D-D584-B938-CCC775BFA7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2E09CBE-D0A8-B0F1-74A6-1B145B42A2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455266"/>
      </p:ext>
    </p:extLst>
  </p:cSld>
  <p:clrMapOvr>
    <a:masterClrMapping/>
  </p:clrMapOvr>
</p:sld>
</file>

<file path=ppt/theme/theme1.xml><?xml version="1.0" encoding="utf-8"?>
<a:theme xmlns:a="http://schemas.openxmlformats.org/drawingml/2006/main" name="3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a5c5d99-5796-4382-9a89-2d4b5a81ed6f">
      <Terms xmlns="http://schemas.microsoft.com/office/infopath/2007/PartnerControls"/>
    </lcf76f155ced4ddcb4097134ff3c332f>
    <TaxCatchAll xmlns="fa6a9aea-fb0f-4ddd-aff8-712634b7d5f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FCB10D51EE0A468729DC3D10121E70" ma:contentTypeVersion="18" ma:contentTypeDescription="Create a new document." ma:contentTypeScope="" ma:versionID="43af8bf80879fdaecff69d330c7d362d">
  <xsd:schema xmlns:xsd="http://www.w3.org/2001/XMLSchema" xmlns:xs="http://www.w3.org/2001/XMLSchema" xmlns:p="http://schemas.microsoft.com/office/2006/metadata/properties" xmlns:ns2="7a5c5d99-5796-4382-9a89-2d4b5a81ed6f" xmlns:ns3="aad09c5d-b553-4dfc-a46e-f3f9e40983c3" xmlns:ns4="fa6a9aea-fb0f-4ddd-aff8-712634b7d5fe" targetNamespace="http://schemas.microsoft.com/office/2006/metadata/properties" ma:root="true" ma:fieldsID="231488ee9feca75aaeb2bafeabac57e6" ns2:_="" ns3:_="" ns4:_="">
    <xsd:import namespace="7a5c5d99-5796-4382-9a89-2d4b5a81ed6f"/>
    <xsd:import namespace="aad09c5d-b553-4dfc-a46e-f3f9e40983c3"/>
    <xsd:import namespace="fa6a9aea-fb0f-4ddd-aff8-712634b7d5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5c5d99-5796-4382-9a89-2d4b5a81ed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856f2ee-118d-42e8-91de-064c9a66b68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09c5d-b553-4dfc-a46e-f3f9e40983c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6a9aea-fb0f-4ddd-aff8-712634b7d5f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2e22dbda-0f4d-4368-be4b-5901af901257}" ma:internalName="TaxCatchAll" ma:showField="CatchAllData" ma:web="aad09c5d-b553-4dfc-a46e-f3f9e40983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189213-C61A-47C0-810C-39565802C6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568E49-4D6B-4E09-A042-A686B5D62B81}">
  <ds:schemaRefs>
    <ds:schemaRef ds:uri="http://schemas.microsoft.com/office/2006/metadata/properties"/>
    <ds:schemaRef ds:uri="http://schemas.microsoft.com/office/infopath/2007/PartnerControls"/>
    <ds:schemaRef ds:uri="7a5c5d99-5796-4382-9a89-2d4b5a81ed6f"/>
    <ds:schemaRef ds:uri="fa6a9aea-fb0f-4ddd-aff8-712634b7d5fe"/>
  </ds:schemaRefs>
</ds:datastoreItem>
</file>

<file path=customXml/itemProps3.xml><?xml version="1.0" encoding="utf-8"?>
<ds:datastoreItem xmlns:ds="http://schemas.openxmlformats.org/officeDocument/2006/customXml" ds:itemID="{F135D1E3-BD44-4808-A533-F0821EF43D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5c5d99-5796-4382-9a89-2d4b5a81ed6f"/>
    <ds:schemaRef ds:uri="aad09c5d-b553-4dfc-a46e-f3f9e40983c3"/>
    <ds:schemaRef ds:uri="fa6a9aea-fb0f-4ddd-aff8-712634b7d5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11690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EC Square Sans Pro Extra Black</vt:lpstr>
      <vt:lpstr>Roboto</vt:lpstr>
      <vt:lpstr>Arial Black</vt:lpstr>
      <vt:lpstr>Calibri</vt:lpstr>
      <vt:lpstr>Arial</vt:lpstr>
      <vt:lpstr>Open Sans</vt:lpstr>
      <vt:lpstr>3_Title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118</cp:revision>
  <dcterms:created xsi:type="dcterms:W3CDTF">2021-04-28T16:14:15Z</dcterms:created>
  <dcterms:modified xsi:type="dcterms:W3CDTF">2025-01-16T22:26:32Z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0x010100DFFCB10D51EE0A468729DC3D10121E70</vt:lpwstr>
  </property>
</Properties>
</file>